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140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65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916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556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726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212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96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44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25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10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82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64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12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40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08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64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57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846208-4E2C-480B-BF53-ACA8E6C0EE46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670B1E-0D67-4EE2-BFA8-76FA5A31F9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67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392A0-80F9-4F70-A54E-3D819ECAD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7708" y="1251749"/>
            <a:ext cx="7197726" cy="242146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Разработка приложения для отслеживания обязанностей по дому</a:t>
            </a:r>
            <a:br>
              <a:rPr lang="ru-RU" dirty="0"/>
            </a:br>
            <a:r>
              <a:rPr lang="en-US" dirty="0"/>
              <a:t>Housekeeper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E259F4-15BC-46A9-8154-26365FE20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893" y="4041484"/>
            <a:ext cx="7306786" cy="198201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ui-sans-serif"/>
              </a:rPr>
              <a:t>Представляем проект для отслеживания домашних обязанностей, установки напоминаний для выполнения домашних обязанностей и отслеживания промежутков времени, уходящих на выполнение домашних обязанностей.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ui-sans-serif"/>
              </a:rPr>
              <a:t>Проект является Приложением для мобильных устройств с платформой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i-sans-serif"/>
              </a:rPr>
              <a:t>Android</a:t>
            </a:r>
            <a:r>
              <a:rPr lang="ru-RU" b="0" i="0" dirty="0">
                <a:solidFill>
                  <a:schemeClr val="tx1"/>
                </a:solidFill>
                <a:effectLst/>
                <a:latin typeface="ui-sans-serif"/>
              </a:rPr>
              <a:t>, так как в странах СНГ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i-sans-serif"/>
              </a:rPr>
              <a:t>Android</a:t>
            </a:r>
            <a:r>
              <a:rPr lang="ru-RU" b="0" i="0" dirty="0">
                <a:solidFill>
                  <a:schemeClr val="tx1"/>
                </a:solidFill>
                <a:effectLst/>
                <a:latin typeface="ui-sans-serif"/>
              </a:rPr>
              <a:t> наиболее популярная платформа.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35FD2C-21DB-4754-8E96-3EFAECAA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93" y="3632415"/>
            <a:ext cx="3008790" cy="30087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199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89B0D-B34F-4599-8D96-5DA3A3F5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flow diagram</a:t>
            </a:r>
            <a:endParaRPr lang="ru-RU" dirty="0"/>
          </a:p>
        </p:txBody>
      </p:sp>
      <p:pic>
        <p:nvPicPr>
          <p:cNvPr id="4" name="Объект 7">
            <a:extLst>
              <a:ext uri="{FF2B5EF4-FFF2-40B4-BE49-F238E27FC236}">
                <a16:creationId xmlns:a16="http://schemas.microsoft.com/office/drawing/2014/main" id="{CA3B3B82-B22A-42C4-A452-2635F709F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152651"/>
            <a:ext cx="10953750" cy="3293688"/>
          </a:xfrm>
        </p:spPr>
      </p:pic>
    </p:spTree>
    <p:extLst>
      <p:ext uri="{BB962C8B-B14F-4D97-AF65-F5344CB8AC3E}">
        <p14:creationId xmlns:p14="http://schemas.microsoft.com/office/powerpoint/2010/main" val="37977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26124-7BB9-4E2E-B169-F8AEBA10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Статистика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302D085-CEED-44A3-B006-08B9A180DF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1" y="1653498"/>
            <a:ext cx="6705599" cy="2111707"/>
          </a:xfr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3542CE1-5565-42E5-A7C7-A7E780D997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00498" y="3897749"/>
            <a:ext cx="4705881" cy="2420167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F09365-B37B-48B4-ADF6-55AB9130E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897749"/>
            <a:ext cx="6338531" cy="24201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1B6994-2D2A-4BE5-B8FF-CAC336341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46" y="2065867"/>
            <a:ext cx="202910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11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89C9D-63ED-440C-810C-84FBF6AB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Следующие шаги и 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6029C7-1834-4542-9473-727E5CBE3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98415"/>
            <a:ext cx="5238748" cy="4668545"/>
          </a:xfrm>
        </p:spPr>
        <p:txBody>
          <a:bodyPr>
            <a:normAutofit/>
          </a:bodyPr>
          <a:lstStyle/>
          <a:p>
            <a:r>
              <a:rPr lang="ru-RU" b="1" dirty="0"/>
              <a:t>Привлечение инвестиций </a:t>
            </a:r>
            <a:br>
              <a:rPr lang="ru-RU" dirty="0"/>
            </a:br>
            <a:r>
              <a:rPr lang="ru-RU" sz="1600" dirty="0"/>
              <a:t>Поиск финансирования для полномасштабной разработки и маркетинга.</a:t>
            </a:r>
          </a:p>
          <a:p>
            <a:r>
              <a:rPr lang="ru-RU" b="1" dirty="0"/>
              <a:t>Расширение команды</a:t>
            </a:r>
            <a:br>
              <a:rPr lang="ru-RU" dirty="0"/>
            </a:br>
            <a:r>
              <a:rPr lang="ru-RU" sz="1600" dirty="0"/>
              <a:t>Найм дополнительных программистов, тестировщиков, дизайнеров, маркетологов, аналитиков.</a:t>
            </a:r>
          </a:p>
          <a:p>
            <a:r>
              <a:rPr lang="ru-RU" b="1" dirty="0"/>
              <a:t>Тестовый запуск</a:t>
            </a:r>
            <a:br>
              <a:rPr lang="ru-RU" dirty="0"/>
            </a:br>
            <a:r>
              <a:rPr lang="ru-RU" sz="1600" dirty="0" err="1"/>
              <a:t>Запуск</a:t>
            </a:r>
            <a:r>
              <a:rPr lang="ru-RU" sz="1600" dirty="0"/>
              <a:t> на ограниченное количество стран для сбора аналитических данных и проверки на реальных пользователях.</a:t>
            </a:r>
          </a:p>
          <a:p>
            <a:r>
              <a:rPr lang="ru-RU" b="1" dirty="0"/>
              <a:t>Масштабирование</a:t>
            </a:r>
            <a:br>
              <a:rPr lang="ru-RU" dirty="0"/>
            </a:br>
            <a:r>
              <a:rPr lang="ru-RU" sz="1600" dirty="0"/>
              <a:t>Расширение приложения на весь мир.</a:t>
            </a:r>
          </a:p>
          <a:p>
            <a:r>
              <a:rPr lang="ru-RU" b="1" dirty="0"/>
              <a:t>Расширение глубины функционала</a:t>
            </a:r>
            <a:br>
              <a:rPr lang="ru-RU" dirty="0"/>
            </a:br>
            <a:r>
              <a:rPr lang="ru-RU" sz="1600" dirty="0"/>
              <a:t>Улучшение интерфейса, добавление новых тем, режимов, возможностей.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6FEB54-580A-4D05-BD16-63162C39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1798415"/>
            <a:ext cx="4686297" cy="4668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981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D9C72-5F08-4057-A2F0-6AB7C7B5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проблема и решение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57A0D4-FEF0-489F-A5F9-7AA68E1C6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4E6D51-2B6D-41FF-BF0D-139B1E349D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b="0" i="0" dirty="0">
                <a:effectLst/>
                <a:latin typeface="ui-sans-serif"/>
              </a:rPr>
              <a:t>Уже существующие приложения имеют достаточно большую аудиторию, однако также и имеют свои недостатки, усложняющие отслеживание домашних обязанностей (дополнительные функции, которые не нужны для отслеживания домашних обязанностей, при этом добавляющие много кнопок на UI, неудобный или несовременный интерфейс, недостаток основных функций и т д)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4E93F6-0B16-4E32-B506-9CC6BC694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A4395A-F621-462D-A5B7-45DE60D3C7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Создать приложение, сконцентрированное на функциях отслеживания домашних обязанностей, имеющее простой и понятный интерфейс, а также обладающее всеми необходимыми функциями</a:t>
            </a:r>
          </a:p>
        </p:txBody>
      </p:sp>
    </p:spTree>
    <p:extLst>
      <p:ext uri="{BB962C8B-B14F-4D97-AF65-F5344CB8AC3E}">
        <p14:creationId xmlns:p14="http://schemas.microsoft.com/office/powerpoint/2010/main" val="241816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7AA11-5EBD-4D1D-A11F-63B66A1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3FBFDC-5D04-45CC-8F20-6DD8CBB403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115" r="14115"/>
          <a:stretch/>
        </p:blipFill>
        <p:spPr>
          <a:xfrm>
            <a:off x="6850453" y="914399"/>
            <a:ext cx="3966774" cy="5527655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65C789C-D201-433A-A8AC-73F06E83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2286000"/>
          </a:xfrm>
        </p:spPr>
        <p:txBody>
          <a:bodyPr>
            <a:normAutofit/>
          </a:bodyPr>
          <a:lstStyle/>
          <a:p>
            <a:r>
              <a:rPr lang="ru-RU" dirty="0"/>
              <a:t>Молодые люди 20-40 лет, так как это те люди, которые активно пользуются смартфонами во всех случаях жизни, а также уже имеют необходимость в отслеживании дел по дому. </a:t>
            </a:r>
          </a:p>
          <a:p>
            <a:r>
              <a:rPr lang="ru-RU" dirty="0"/>
              <a:t>Эти люди</a:t>
            </a:r>
            <a:r>
              <a:rPr lang="en-US" dirty="0"/>
              <a:t> </a:t>
            </a:r>
            <a:r>
              <a:rPr lang="ru-RU" dirty="0"/>
              <a:t>склонны к тому, чтобы ставить себя напоминания для выполнения вовремя разных дел. </a:t>
            </a:r>
          </a:p>
          <a:p>
            <a:r>
              <a:rPr lang="ru-RU" dirty="0"/>
              <a:t>Также приложение разработано для жителей Беларуси.</a:t>
            </a:r>
          </a:p>
        </p:txBody>
      </p:sp>
    </p:spTree>
    <p:extLst>
      <p:ext uri="{BB962C8B-B14F-4D97-AF65-F5344CB8AC3E}">
        <p14:creationId xmlns:p14="http://schemas.microsoft.com/office/powerpoint/2010/main" val="245480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15422-1742-4E34-9006-D12623FE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16619"/>
            <a:ext cx="6164653" cy="1371600"/>
          </a:xfrm>
        </p:spPr>
        <p:txBody>
          <a:bodyPr/>
          <a:lstStyle/>
          <a:p>
            <a:r>
              <a:rPr lang="ru-RU" dirty="0"/>
              <a:t>Анализ конкурентов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6C22A2-5AE4-434E-A201-C00CD1D3EB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6868" b="26868"/>
          <a:stretch/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890A593-AC5B-4A71-A940-40D454DE3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88219"/>
            <a:ext cx="6164653" cy="337573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Эти приложения в основном ориентированы на европейский рынок</a:t>
            </a:r>
          </a:p>
          <a:p>
            <a:pPr>
              <a:buFont typeface="+mj-lt"/>
              <a:buAutoNum type="arabicPeriod"/>
            </a:pPr>
            <a:r>
              <a:rPr lang="ru-RU" dirty="0" err="1"/>
              <a:t>Tody</a:t>
            </a:r>
            <a:r>
              <a:rPr lang="ru-RU" dirty="0"/>
              <a:t> - 100+млн установок в </a:t>
            </a:r>
            <a:r>
              <a:rPr lang="ru-RU" dirty="0" err="1"/>
              <a:t>play</a:t>
            </a:r>
            <a:r>
              <a:rPr lang="ru-RU" dirty="0"/>
              <a:t> </a:t>
            </a:r>
            <a:r>
              <a:rPr lang="ru-RU" dirty="0" err="1"/>
              <a:t>market</a:t>
            </a:r>
            <a:r>
              <a:rPr lang="ru-RU" dirty="0"/>
              <a:t>. Необходимый минимум функций, а интерфейс выглядит оригинально, подойдет не каждому - может резать глаза. </a:t>
            </a:r>
          </a:p>
          <a:p>
            <a:pPr>
              <a:buFont typeface="+mj-lt"/>
              <a:buAutoNum type="arabicPeriod"/>
            </a:pPr>
            <a:r>
              <a:rPr lang="ru-RU" dirty="0" err="1"/>
              <a:t>Sweepy</a:t>
            </a:r>
            <a:r>
              <a:rPr lang="ru-RU" dirty="0"/>
              <a:t> - 100+млн установок в </a:t>
            </a:r>
            <a:r>
              <a:rPr lang="ru-RU" dirty="0" err="1"/>
              <a:t>play</a:t>
            </a:r>
            <a:r>
              <a:rPr lang="ru-RU" dirty="0"/>
              <a:t> </a:t>
            </a:r>
            <a:r>
              <a:rPr lang="ru-RU" dirty="0" err="1"/>
              <a:t>market</a:t>
            </a:r>
            <a:r>
              <a:rPr lang="ru-RU" dirty="0"/>
              <a:t>. Современный дизайн, множество функций. Интерфейс в результате довольно сложный и перегруженный - при первом входе непросто разобраться, что к чему. </a:t>
            </a:r>
          </a:p>
          <a:p>
            <a:pPr>
              <a:buFont typeface="+mj-lt"/>
              <a:buAutoNum type="arabicPeriod"/>
            </a:pPr>
            <a:r>
              <a:rPr lang="ru-RU" dirty="0"/>
              <a:t>House </a:t>
            </a:r>
            <a:r>
              <a:rPr lang="ru-RU" dirty="0" err="1"/>
              <a:t>Chores</a:t>
            </a:r>
            <a:r>
              <a:rPr lang="ru-RU" dirty="0"/>
              <a:t> </a:t>
            </a:r>
            <a:r>
              <a:rPr lang="ru-RU" dirty="0" err="1"/>
              <a:t>Cleaning</a:t>
            </a:r>
            <a:r>
              <a:rPr lang="ru-RU" dirty="0"/>
              <a:t> </a:t>
            </a:r>
            <a:r>
              <a:rPr lang="ru-RU" dirty="0" err="1"/>
              <a:t>Schedule</a:t>
            </a:r>
            <a:r>
              <a:rPr lang="ru-RU" dirty="0"/>
              <a:t> - всего 100+к установок в </a:t>
            </a:r>
            <a:r>
              <a:rPr lang="ru-RU" dirty="0" err="1"/>
              <a:t>play</a:t>
            </a:r>
            <a:r>
              <a:rPr lang="ru-RU" dirty="0"/>
              <a:t> </a:t>
            </a:r>
            <a:r>
              <a:rPr lang="ru-RU" dirty="0" err="1"/>
              <a:t>market</a:t>
            </a:r>
            <a:r>
              <a:rPr lang="ru-RU" dirty="0"/>
              <a:t>. Минимум функций, простой, но непривлекательный дизайн.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71285B-7479-4DE0-B63D-7402880C4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417" y="541538"/>
            <a:ext cx="1814646" cy="54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1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1621B1-FA9C-4459-A1EF-18DC8ED8F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" y="0"/>
            <a:ext cx="12174977" cy="68580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D33489E-852E-4AF2-8196-CBB1FF13799B}"/>
              </a:ext>
            </a:extLst>
          </p:cNvPr>
          <p:cNvSpPr txBox="1">
            <a:spLocks/>
          </p:cNvSpPr>
          <p:nvPr/>
        </p:nvSpPr>
        <p:spPr>
          <a:xfrm>
            <a:off x="508247" y="0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SWOT </a:t>
            </a:r>
            <a:r>
              <a:rPr lang="ru-RU" dirty="0"/>
              <a:t>анализ</a:t>
            </a:r>
          </a:p>
        </p:txBody>
      </p:sp>
    </p:spTree>
    <p:extLst>
      <p:ext uri="{BB962C8B-B14F-4D97-AF65-F5344CB8AC3E}">
        <p14:creationId xmlns:p14="http://schemas.microsoft.com/office/powerpoint/2010/main" val="32400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9F4B4-B44A-4669-8290-1F08F03A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314449"/>
            <a:ext cx="5048251" cy="981075"/>
          </a:xfrm>
        </p:spPr>
        <p:txBody>
          <a:bodyPr/>
          <a:lstStyle/>
          <a:p>
            <a:r>
              <a:rPr lang="ru-RU" dirty="0"/>
              <a:t>Ключевой функционал приложения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DA74AB-9459-4ED1-A97B-A6050E3BF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6751" y="2762249"/>
            <a:ext cx="5048250" cy="249555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dirty="0"/>
              <a:t>Ставить/изменять/удалять напоминания для выполнения домашних дел</a:t>
            </a:r>
          </a:p>
          <a:p>
            <a:pPr marL="342900" indent="-342900">
              <a:buAutoNum type="arabicPeriod"/>
            </a:pPr>
            <a:r>
              <a:rPr lang="ru-RU" dirty="0"/>
              <a:t>Отслеживать время занятия домашними делами с помощью установки таймеров</a:t>
            </a:r>
          </a:p>
          <a:p>
            <a:pPr marL="342900" indent="-342900">
              <a:buAutoNum type="arabicPeriod"/>
            </a:pPr>
            <a:r>
              <a:rPr lang="ru-RU" dirty="0"/>
              <a:t>Смена темы в зависимости от установленной темы на устройстве</a:t>
            </a:r>
          </a:p>
          <a:p>
            <a:pPr marL="342900" indent="-342900">
              <a:buAutoNum type="arabicPeriod"/>
            </a:pPr>
            <a:r>
              <a:rPr lang="ru-RU" dirty="0"/>
              <a:t>Настройка напоминаний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A1F305-2ECE-4EBF-B441-CCFAB6AD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38" y="0"/>
            <a:ext cx="3165231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941CF3-F757-45CE-B0D0-08071CDDE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6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6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217482-6F8E-48DC-BAE8-7E457621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" y="-13178"/>
            <a:ext cx="12168663" cy="687117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FFAD1DF-5B06-456A-B29C-BB9F3135C481}"/>
              </a:ext>
            </a:extLst>
          </p:cNvPr>
          <p:cNvSpPr txBox="1">
            <a:spLocks/>
          </p:cNvSpPr>
          <p:nvPr/>
        </p:nvSpPr>
        <p:spPr>
          <a:xfrm>
            <a:off x="694678" y="343270"/>
            <a:ext cx="10131425" cy="6066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Архитектура и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31380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76320-D4BE-45BE-9E69-815D60A3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4" y="1571346"/>
            <a:ext cx="5410200" cy="1371600"/>
          </a:xfrm>
        </p:spPr>
        <p:txBody>
          <a:bodyPr/>
          <a:lstStyle/>
          <a:p>
            <a:r>
              <a:rPr lang="ru-RU" dirty="0"/>
              <a:t>План разработки и тестирования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536021-0182-462C-A6DD-A76DC650B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3555" y="4220734"/>
            <a:ext cx="10757517" cy="2535173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ru-RU" b="1" dirty="0"/>
              <a:t>Проектирование</a:t>
            </a:r>
            <a:br>
              <a:rPr lang="ru-RU" dirty="0"/>
            </a:br>
            <a:r>
              <a:rPr lang="ru-RU" sz="1600" dirty="0"/>
              <a:t>Разработка архитектуры, проектирование интерфейсов</a:t>
            </a:r>
            <a:r>
              <a:rPr lang="ru-RU" dirty="0"/>
              <a:t>.</a:t>
            </a:r>
          </a:p>
          <a:p>
            <a:pPr marL="342900" indent="-342900">
              <a:buAutoNum type="arabicPeriod"/>
            </a:pPr>
            <a:r>
              <a:rPr lang="ru-RU" b="1" dirty="0"/>
              <a:t>Разработка </a:t>
            </a:r>
            <a:r>
              <a:rPr lang="en-US" b="1" dirty="0"/>
              <a:t>MVP</a:t>
            </a:r>
            <a:br>
              <a:rPr lang="ru-RU" dirty="0"/>
            </a:br>
            <a:r>
              <a:rPr lang="ru-RU" sz="1600" dirty="0"/>
              <a:t>Создание минимально жизнеспособного продукта с базовым необходимым функционалом.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ru-RU" b="1" dirty="0"/>
              <a:t>Тестирование</a:t>
            </a:r>
            <a:br>
              <a:rPr lang="ru-RU" dirty="0"/>
            </a:br>
            <a:r>
              <a:rPr lang="ru-RU" sz="1600" dirty="0"/>
              <a:t>Проведение </a:t>
            </a:r>
            <a:r>
              <a:rPr lang="en-US" sz="1600" dirty="0"/>
              <a:t>unit-</a:t>
            </a:r>
            <a:r>
              <a:rPr lang="ru-RU" sz="1600" dirty="0"/>
              <a:t>тестов, интеграционное и пользовательское тестирование.</a:t>
            </a:r>
          </a:p>
          <a:p>
            <a:pPr marL="342900" indent="-342900">
              <a:buAutoNum type="arabicPeriod"/>
            </a:pPr>
            <a:r>
              <a:rPr lang="ru-RU" b="1" dirty="0"/>
              <a:t>Запуск</a:t>
            </a:r>
            <a:br>
              <a:rPr lang="ru-RU" dirty="0"/>
            </a:br>
            <a:r>
              <a:rPr lang="ru-RU" sz="1600" dirty="0"/>
              <a:t>Сборка </a:t>
            </a:r>
            <a:r>
              <a:rPr lang="ru-RU" sz="1600" dirty="0" err="1"/>
              <a:t>релизной</a:t>
            </a:r>
            <a:r>
              <a:rPr lang="ru-RU" sz="1600" dirty="0"/>
              <a:t> версии приложения и выкладывание ее в доступ пользователям.</a:t>
            </a:r>
          </a:p>
        </p:txBody>
      </p:sp>
      <p:pic>
        <p:nvPicPr>
          <p:cNvPr id="1028" name="Picture 4" descr="Мобильное тестирование, автоматизация и тестирование API: С чем нужно уметь  работать тестировщику в 2021 году / Хабр">
            <a:extLst>
              <a:ext uri="{FF2B5EF4-FFF2-40B4-BE49-F238E27FC236}">
                <a16:creationId xmlns:a16="http://schemas.microsoft.com/office/drawing/2014/main" id="{90AB43A1-D249-4C16-8EFB-F0E9A71B4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485" y="293558"/>
            <a:ext cx="7480338" cy="3927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53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7AB5A7-EA78-43E0-8DDC-426DCDD4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64000"/>
            <a:ext cx="10131425" cy="1456267"/>
          </a:xfrm>
        </p:spPr>
        <p:txBody>
          <a:bodyPr/>
          <a:lstStyle/>
          <a:p>
            <a:r>
              <a:rPr lang="ru-RU" dirty="0"/>
              <a:t>Результаты работы над приложением по </a:t>
            </a:r>
            <a:r>
              <a:rPr lang="en-US" dirty="0" err="1"/>
              <a:t>jira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F56F93-3222-4993-B7EC-F51CD03C8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5531" y="917449"/>
            <a:ext cx="3300243" cy="1797176"/>
          </a:xfrm>
        </p:spPr>
        <p:txBody>
          <a:bodyPr/>
          <a:lstStyle/>
          <a:p>
            <a:r>
              <a:rPr lang="ru-RU" dirty="0"/>
              <a:t>Выполнены все задачи из </a:t>
            </a:r>
            <a:r>
              <a:rPr lang="en-US" dirty="0"/>
              <a:t>Backlog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ACF1AC-FD43-47CF-BDDC-36EF456D7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660" y="4995067"/>
            <a:ext cx="3650392" cy="576262"/>
          </a:xfrm>
        </p:spPr>
        <p:txBody>
          <a:bodyPr/>
          <a:lstStyle/>
          <a:p>
            <a:r>
              <a:rPr lang="ru-RU" dirty="0"/>
              <a:t>Выполнены все эпики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1EF9348-1A8D-42B3-9C63-82D5504D55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9519" y="735343"/>
            <a:ext cx="8305066" cy="3160381"/>
          </a:xfrm>
        </p:spPr>
      </p:pic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0AA5278C-55F6-4E6C-B188-3CCB5487A8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99453" y="3996074"/>
            <a:ext cx="7493028" cy="28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51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3089</TotalTime>
  <Words>458</Words>
  <Application>Microsoft Office PowerPoint</Application>
  <PresentationFormat>Широкоэкранный</PresentationFormat>
  <Paragraphs>40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ui-sans-serif</vt:lpstr>
      <vt:lpstr>Небесная</vt:lpstr>
      <vt:lpstr>Разработка приложения для отслеживания обязанностей по дому Housekeeper</vt:lpstr>
      <vt:lpstr>Основная проблема и решение</vt:lpstr>
      <vt:lpstr>Целевая аудитория</vt:lpstr>
      <vt:lpstr>Анализ конкурентов</vt:lpstr>
      <vt:lpstr>Презентация PowerPoint</vt:lpstr>
      <vt:lpstr>Ключевой функционал приложения</vt:lpstr>
      <vt:lpstr>Презентация PowerPoint</vt:lpstr>
      <vt:lpstr>План разработки и тестирования</vt:lpstr>
      <vt:lpstr>Результаты работы над приложением по jira</vt:lpstr>
      <vt:lpstr>Cumulative flow diagram</vt:lpstr>
      <vt:lpstr>Статистика github</vt:lpstr>
      <vt:lpstr>Следующие шаги и перспективы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приложения для отслеживания обязанностей по дому</dc:title>
  <dc:creator>Киселёва Елизавета Андреевна</dc:creator>
  <cp:lastModifiedBy>Киселёва Елизавета Андреевна</cp:lastModifiedBy>
  <cp:revision>37</cp:revision>
  <dcterms:created xsi:type="dcterms:W3CDTF">2024-12-19T14:46:46Z</dcterms:created>
  <dcterms:modified xsi:type="dcterms:W3CDTF">2024-12-21T18:15:50Z</dcterms:modified>
</cp:coreProperties>
</file>